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149" y="-8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B014430-02DF-4723-93ED-0218C2581FF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FA4BB3-0CE1-4474-B541-D6E910E91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3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A4BB3-0CE1-4474-B541-D6E910E915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21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8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7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1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56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2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1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8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4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BE166-046B-4CF0-81FB-45329757B90D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6FE0C-EED2-46E9-9B58-561B81E74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4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914936"/>
              </p:ext>
            </p:extLst>
          </p:nvPr>
        </p:nvGraphicFramePr>
        <p:xfrm>
          <a:off x="110532" y="2090057"/>
          <a:ext cx="8963133" cy="4557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7711"/>
                <a:gridCol w="2987711"/>
                <a:gridCol w="2987711"/>
              </a:tblGrid>
              <a:tr h="8614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 of Test 1 for HIV ________________________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Name of Test 2 for HIV _____________________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07260">
                <a:tc>
                  <a:txBody>
                    <a:bodyPr/>
                    <a:lstStyle/>
                    <a:p>
                      <a:r>
                        <a:rPr lang="en-US" dirty="0" smtClean="0"/>
                        <a:t>Sample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260">
                <a:tc>
                  <a:txBody>
                    <a:bodyPr/>
                    <a:lstStyle/>
                    <a:p>
                      <a:r>
                        <a:rPr lang="en-US" dirty="0" smtClean="0"/>
                        <a:t>Sample collection</a:t>
                      </a:r>
                      <a:r>
                        <a:rPr lang="en-US" baseline="0" dirty="0" smtClean="0"/>
                        <a:t> 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260">
                <a:tc>
                  <a:txBody>
                    <a:bodyPr/>
                    <a:lstStyle/>
                    <a:p>
                      <a:r>
                        <a:rPr lang="en-US" dirty="0" smtClean="0"/>
                        <a:t>Sample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260">
                <a:tc>
                  <a:txBody>
                    <a:bodyPr/>
                    <a:lstStyle/>
                    <a:p>
                      <a:r>
                        <a:rPr lang="en-US" dirty="0" smtClean="0"/>
                        <a:t>Buffer volume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260">
                <a:tc>
                  <a:txBody>
                    <a:bodyPr/>
                    <a:lstStyle/>
                    <a:p>
                      <a:r>
                        <a:rPr lang="en-US" dirty="0" smtClean="0"/>
                        <a:t>Wait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7260"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</a:t>
                      </a:r>
                      <a:r>
                        <a:rPr lang="en-US" baseline="0" dirty="0" smtClean="0"/>
                        <a:t> r</a:t>
                      </a:r>
                      <a:r>
                        <a:rPr lang="en-US" dirty="0" smtClean="0"/>
                        <a:t>esult Interpretation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66576" y="872946"/>
            <a:ext cx="7264957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2700">
                  <a:solidFill>
                    <a:schemeClr val="tx1"/>
                  </a:solidFill>
                </a:ln>
                <a:latin typeface="Batang" panose="02030600000101010101" pitchFamily="18" charset="-127"/>
                <a:ea typeface="Batang" panose="02030600000101010101" pitchFamily="18" charset="-127"/>
                <a:cs typeface="Consolas" panose="020B0609020204030204" pitchFamily="49" charset="0"/>
              </a:rPr>
              <a:t>HIV Rapid </a:t>
            </a:r>
            <a:r>
              <a:rPr lang="en-US" sz="1600" dirty="0" smtClean="0">
                <a:ln w="12700">
                  <a:solidFill>
                    <a:schemeClr val="tx1"/>
                  </a:solidFill>
                </a:ln>
                <a:latin typeface="Batang" panose="02030600000101010101" pitchFamily="18" charset="-127"/>
                <a:ea typeface="Batang" panose="02030600000101010101" pitchFamily="18" charset="-127"/>
                <a:cs typeface="Consolas" panose="020B0609020204030204" pitchFamily="49" charset="0"/>
              </a:rPr>
              <a:t>Test Procedure – Key QA elements</a:t>
            </a:r>
            <a:endParaRPr lang="en-US" sz="1200" dirty="0">
              <a:ln w="12700">
                <a:solidFill>
                  <a:schemeClr val="tx1"/>
                </a:solidFill>
              </a:ln>
              <a:latin typeface="Batang" panose="02030600000101010101" pitchFamily="18" charset="-127"/>
              <a:ea typeface="Batang" panose="02030600000101010101" pitchFamily="18" charset="-127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2923" y="1402978"/>
            <a:ext cx="7481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Circle one please:  </a:t>
            </a:r>
            <a:r>
              <a:rPr lang="en-US" sz="1400" dirty="0"/>
              <a:t> </a:t>
            </a:r>
            <a:r>
              <a:rPr lang="en-US" sz="1400" dirty="0" smtClean="0"/>
              <a:t>    Nurse          Counselor</a:t>
            </a:r>
            <a:r>
              <a:rPr lang="en-US" sz="1400" dirty="0"/>
              <a:t> </a:t>
            </a:r>
            <a:r>
              <a:rPr lang="en-US" sz="1400" dirty="0" smtClean="0"/>
              <a:t>        Lab Tech  	  Midwife   	    Other:…………………..….</a:t>
            </a:r>
            <a:endParaRPr lang="en-US" sz="14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5312" y="206749"/>
            <a:ext cx="5401619" cy="365125"/>
          </a:xfrm>
        </p:spPr>
        <p:txBody>
          <a:bodyPr/>
          <a:lstStyle/>
          <a:p>
            <a:pPr algn="l"/>
            <a:r>
              <a:rPr lang="en-US" dirty="0" smtClean="0"/>
              <a:t>Module 1. Activity 1.2  W1. Job Aid for test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88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</TotalTime>
  <Words>57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Patel, Hetal (CDC/CGH/DGHA)</dc:creator>
  <cp:lastModifiedBy>Kalou, Mireille B. (CDC/CGH/DGHT)</cp:lastModifiedBy>
  <cp:revision>47</cp:revision>
  <cp:lastPrinted>2015-10-29T16:33:14Z</cp:lastPrinted>
  <dcterms:created xsi:type="dcterms:W3CDTF">2015-08-14T08:55:54Z</dcterms:created>
  <dcterms:modified xsi:type="dcterms:W3CDTF">2016-06-23T20:01:15Z</dcterms:modified>
</cp:coreProperties>
</file>